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4" r:id="rId8"/>
    <p:sldId id="261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A3867B-A3DC-49E2-BB37-897D9031469E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D7614A-E300-420E-83CF-0402C6FF2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544616" cy="648072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МБУК «</a:t>
            </a:r>
            <a:r>
              <a:rPr lang="ru-RU" sz="2000" b="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Чернушинская</a:t>
            </a:r>
            <a: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ГБС»</a:t>
            </a:r>
            <a:b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ДТО Дизайн-студия «Бумажная симфония» </a:t>
            </a:r>
            <a:b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городской детской библиотеке Ф.№2</a:t>
            </a:r>
            <a:endParaRPr lang="ru-RU" sz="2000" b="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172200" cy="1371600"/>
          </a:xfrm>
        </p:spPr>
        <p:txBody>
          <a:bodyPr>
            <a:normAutofit fontScale="925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оригами –Чернушка</a:t>
            </a:r>
          </a:p>
          <a:p>
            <a:endParaRPr lang="ru-RU" dirty="0" smtClean="0"/>
          </a:p>
          <a:p>
            <a:pPr algn="r"/>
            <a:r>
              <a:rPr lang="ru-RU" sz="2200" i="1" dirty="0" smtClean="0">
                <a:solidFill>
                  <a:srgbClr val="00B050"/>
                </a:solidFill>
              </a:rPr>
              <a:t>Руководитель Фархутдинова Юлия Валериевна</a:t>
            </a:r>
            <a:endParaRPr lang="ru-RU" sz="2200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О Городе - Город Черн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781425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000videourokov.ru/images/stories/karambola_ori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3"/>
            <a:ext cx="2736304" cy="161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1000videourokov.ru/images/stories/karambola_ori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808312" cy="15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Изображение\Изображение 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1" y="1928419"/>
            <a:ext cx="4536504" cy="3402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7" y="548680"/>
            <a:ext cx="5904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Творец живёт в каждом из нас.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Нужно всего лишь немножечко желания, терпения и благого труда, чтобы прочувствовать это.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28792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Провинциальный городок</a:t>
            </a:r>
            <a:b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 названьем ласковым - Чернушка.</a:t>
            </a:r>
            <a:b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За час и вдоль, и поперёк</a:t>
            </a:r>
            <a:b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 него сумеешь окунуться.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sz="1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Н.В.Бадина</a:t>
            </a:r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09-11-04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016224" cy="2811512"/>
          </a:xfrm>
          <a:prstGeom prst="rect">
            <a:avLst/>
          </a:prstGeom>
          <a:noFill/>
        </p:spPr>
      </p:pic>
      <p:pic>
        <p:nvPicPr>
          <p:cNvPr id="1028" name="Picture 4" descr="http://cs627117.vk.me/v627117190/360aa/Oyc22vOgI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592288" cy="1729623"/>
          </a:xfrm>
          <a:prstGeom prst="rect">
            <a:avLst/>
          </a:prstGeom>
          <a:noFill/>
        </p:spPr>
      </p:pic>
      <p:pic>
        <p:nvPicPr>
          <p:cNvPr id="5122" name="Picture 2" descr="https://upload.wikimedia.org/wikipedia/commons/thumb/3/32/%D0%97%D0%B4%D0%B0%D0%BD%D0%B8%D0%B5_%D0%90%D0%B4%D0%BC%D0%B8%D0%BD%D0%B8%D1%81%D1%82%D1%80%D0%B0%D1%86%D0%B8%D0%B8_%D0%A7%D0%B5%D1%80%D0%BD%D1%83%D1%88%D0%B8%D0%BD%D1%81%D0%BA%D0%BE%D0%B3%D0%BE_%D1%80%D0%B0%D0%B9%D0%BE%D0%BD%D0%B0.jpg/250px-%D0%97%D0%B4%D0%B0%D0%BD%D0%B8%D0%B5_%D0%90%D0%B4%D0%BC%D0%B8%D0%BD%D0%B8%D1%81%D1%82%D1%80%D0%B0%D1%86%D0%B8%D0%B8_%D0%A7%D0%B5%D1%80%D0%BD%D1%83%D1%88%D0%B8%D0%BD%D1%81%D0%BA%D0%BE%D0%B3%D0%BE_%D1%80%D0%B0%D0%B9%D0%BE%D0%BD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2572761" cy="1934717"/>
          </a:xfrm>
          <a:prstGeom prst="rect">
            <a:avLst/>
          </a:prstGeom>
          <a:noFill/>
        </p:spPr>
      </p:pic>
      <p:pic>
        <p:nvPicPr>
          <p:cNvPr id="5124" name="Picture 4" descr="https://upload.wikimedia.org/wikipedia/commons/thumb/c/cc/Coat_of_Arms_of_Chernyshka_%28Perm_krai%29.jpg/150px-Coat_of_Arms_of_Chernyshka_%28Perm_krai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1152128" cy="1712830"/>
          </a:xfrm>
          <a:prstGeom prst="rect">
            <a:avLst/>
          </a:prstGeom>
          <a:noFill/>
        </p:spPr>
      </p:pic>
      <p:pic>
        <p:nvPicPr>
          <p:cNvPr id="5126" name="Picture 6" descr="https://upload.wikimedia.org/wikipedia/commons/thumb/0/01/%D0%9E%D1%84%D0%B8%D1%81_%D0%A7%D0%B5%D1%80%D0%BD%D1%83%D1%88%D0%B8%D0%BD%D1%81%D0%BA%D0%BE%D0%B3%D0%BE_%D0%BE%D1%82%D0%B4%D0%B5%D0%BB%D0%B5%D0%BD%D0%B8%D1%8F_%D0%97%D0%B0%D0%BF%D0%B0%D0%B4%D0%BD%D0%BE-%D0%A3%D1%80%D0%B0%D0%BB%D1%8C%D1%81%D0%BA%D0%BE%D0%B3%D0%BE_%D0%91%D0%B0%D0%BD%D0%BA%D0%B0_%D0%A1%D0%B1%D0%B5%D1%80%D0%B1%D0%B0%D0%BD%D0%BA%D0%B0.jpg/250px-%D0%9E%D1%84%D0%B8%D1%81_%D0%A7%D0%B5%D1%80%D0%BD%D1%83%D1%88%D0%B8%D0%BD%D1%81%D0%BA%D0%BE%D0%B3%D0%BE_%D0%BE%D1%82%D0%B4%D0%B5%D0%BB%D0%B5%D0%BD%D0%B8%D1%8F_%D0%97%D0%B0%D0%BF%D0%B0%D0%B4%D0%BD%D0%BE-%D0%A3%D1%80%D0%B0%D0%BB%D1%8C%D1%81%D0%BA%D0%BE%D0%B3%D0%BE_%D0%91%D0%B0%D0%BD%D0%BA%D0%B0_%D0%A1%D0%B1%D0%B5%D1%80%D0%B1%D0%B0%D0%BD%D0%BA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88840"/>
            <a:ext cx="2381250" cy="1790701"/>
          </a:xfrm>
          <a:prstGeom prst="rect">
            <a:avLst/>
          </a:prstGeom>
          <a:noFill/>
        </p:spPr>
      </p:pic>
      <p:pic>
        <p:nvPicPr>
          <p:cNvPr id="5128" name="Picture 8" descr="https://upload.wikimedia.org/wikipedia/commons/thumb/c/cc/%D0%9C%D0%B0%D0%B3%D0%B0%D0%B7%D0%B8%D0%BD_%22%D0%9A%D0%B0%D0%BC%D0%B5%D0%BD%D0%BD%D1%8B%D0%B9_%D1%86%D0%B2%D0%B5%D1%82%D0%BE%D0%BA%22_%D0%B2_%D0%B3.%D0%A7%D0%B5%D1%80%D0%BD%D1%83%D1%88%D0%BA%D0%B0.jpg/250px-%D0%9C%D0%B0%D0%B3%D0%B0%D0%B7%D0%B8%D0%BD_%22%D0%9A%D0%B0%D0%BC%D0%B5%D0%BD%D0%BD%D1%8B%D0%B9_%D1%86%D0%B2%D0%B5%D1%82%D0%BE%D0%BA%22_%D0%B2_%D0%B3.%D0%A7%D0%B5%D1%80%D0%BD%D1%83%D1%88%D0%BA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933056"/>
            <a:ext cx="2381250" cy="1790701"/>
          </a:xfrm>
          <a:prstGeom prst="rect">
            <a:avLst/>
          </a:prstGeom>
          <a:noFill/>
        </p:spPr>
      </p:pic>
      <p:pic>
        <p:nvPicPr>
          <p:cNvPr id="5130" name="Picture 10" descr="https://upload.wikimedia.org/wikipedia/commons/thumb/d/d9/%D0%92%D0%BE%D0%BA%D0%B7%D0%B0%D0%BB_%D0%B3.%D0%A7%D0%B5%D1%80%D0%BD%D1%83%D1%88%D0%BA%D0%B0.jpg/250px-%D0%92%D0%BE%D0%BA%D0%B7%D0%B0%D0%BB_%D0%B3.%D0%A7%D0%B5%D1%80%D0%BD%D1%83%D1%88%D0%BA%D0%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869160"/>
            <a:ext cx="2189739" cy="164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upload.wikimedia.org/wikipedia/commons/thumb/7/75/%D0%9F%D0%BB%D0%BE%D1%89%D0%B0%D0%B4%D1%8C_%D0%B8%D0%BC.%D0%9A%D0%BE%D0%BF%D1%8B%D0%BB%D0%BE%D0%B2%D0%B0_%D0%B2_%D0%B3%D0%BE%D1%80%D0%BE%D0%B4%D0%B5_%D0%A7%D0%B5%D1%80%D0%BD%D1%83%D1%88%D0%BA%D0%B0.jpg/120px-%D0%9F%D0%BB%D0%BE%D1%89%D0%B0%D0%B4%D1%8C_%D0%B8%D0%BC.%D0%9A%D0%BE%D0%BF%D1%8B%D0%BB%D0%BE%D0%B2%D0%B0_%D0%B2_%D0%B3%D0%BE%D1%80%D0%BE%D0%B4%D0%B5_%D0%A7%D0%B5%D1%80%D0%BD%D1%83%D1%88%D0%BA%D0%B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7244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https://upload.wikimedia.org/wikipedia/commons/thumb/0/0d/%D0%A3%D0%BB%D0%B8%D1%86%D0%B0_%D0%9C%D0%B8%D1%80%D0%B0_%D0%B2_%D0%B3%D0%BE%D1%80%D0%BE%D0%B4%D0%B5_%D0%A7%D0%B5%D1%80%D0%BD%D1%83%D1%88%D0%BA%D0%B0.jpg/120px-%D0%A3%D0%BB%D0%B8%D1%86%D0%B0_%D0%9C%D0%B8%D1%80%D0%B0_%D0%B2_%D0%B3%D0%BE%D1%80%D0%BE%D0%B4%D0%B5_%D0%A7%D0%B5%D1%80%D0%BD%D1%83%D1%88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45631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s://content.foto.my.mail.ru/community/chernushka-city/1/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096344" cy="203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s://content.foto.my.mail.ru/community/chernushka-city/1/i-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3147311" cy="1971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6" name="Picture 10" descr="https://content.foto.my.mail.ru/community/chernushka-city/1/h-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1988840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332656"/>
            <a:ext cx="41948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Мы на вахте- ударная сила,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Наш характер уральский, крутой,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Нефть Чернушки- богатство России,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Значит, город у нас золотой.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И.Гурин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Памятники Чернушки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4" descr="https://content.foto.my.mail.ru/community/chernushka-city/1/h-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2" descr="https://content.foto.my.mail.ru/community/chernushka-city/1/h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12796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https://upload.wikimedia.org/wikipedia/commons/thumb/5/5f/%D0%90%D0%BB%D0%BB%D0%B5%D1%8F_%D0%A1%D0%BB%D0%B0%D0%B2%D1%8B_%D0%BD%D0%B0_%D0%9F%D0%BB%D0%BE%D1%89%D0%B0%D0%B4%D0%B8_%D0%9F%D0%BE%D0%B1%D0%B5%D0%B4%D1%8B.jpg/250px-%D0%90%D0%BB%D0%BB%D0%B5%D1%8F_%D0%A1%D0%BB%D0%B0%D0%B2%D1%8B_%D0%BD%D0%B0_%D0%9F%D0%BB%D0%BE%D1%89%D0%B0%D0%B4%D0%B8_%D0%9F%D0%BE%D0%B1%D0%B5%D0%B4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312368" cy="22034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6" descr="https://content.foto.my.mail.ru/community/chernushka-city/1/h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1872208" cy="285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s://content.foto.my.mail.ru/community/chernushka-city/1/h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365104"/>
            <a:ext cx="2952328" cy="2214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5976" y="260648"/>
            <a:ext cx="43396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Чернушка-частица Урала,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Мудреней назвать нам едва ли.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Двенадцать героев страна воспитала,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Сыны свою жизнь отдавали.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А.Крамской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</a:t>
            </a:r>
            <a:r>
              <a:rPr lang="ru-RU" b="1" i="1" dirty="0" smtClean="0"/>
              <a:t>альчиковый </a:t>
            </a:r>
            <a:r>
              <a:rPr lang="ru-RU" b="1" i="1" dirty="0"/>
              <a:t>театр-оригами «В гости к сказке</a:t>
            </a:r>
            <a:r>
              <a:rPr lang="ru-RU" b="1" i="1" dirty="0" smtClean="0"/>
              <a:t>» на Неделе детской книги</a:t>
            </a:r>
            <a:endParaRPr lang="ru-RU" dirty="0"/>
          </a:p>
        </p:txBody>
      </p:sp>
      <p:pic>
        <p:nvPicPr>
          <p:cNvPr id="6" name="Рисунок 5" descr="Изображение 2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4563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2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295232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7888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Библиотека- не только хранилище знаний…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Калейдоскоп поделок «Детские руки творят добро»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363" name="Picture 3" descr="C:\Documents and Settings\Admin\Мои документы\Мои рисунки\Изображение\Изображение 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627768" cy="197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Documents and Settings\Admin\Мои документы\Мои рисунки\Изображение\Изображение 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736304" cy="189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Documents and Settings\Admin\Мои документы\Мои рисунки\Изображение\Изображение 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0092">
            <a:off x="1027008" y="4115109"/>
            <a:ext cx="2079192" cy="2369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7" name="Picture 7" descr="C:\Documents and Settings\Admin\Мои документы\Мои рисунки\Изображение\Изображение 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400">
            <a:off x="5748353" y="4333104"/>
            <a:ext cx="2304256" cy="2009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8" name="Picture 8" descr="C:\Documents and Settings\Admin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263909"/>
            <a:ext cx="1656184" cy="2428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нятия в садике 55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924944"/>
            <a:ext cx="2952328" cy="2245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Мои документы\Мои рисунки\Изображение\IMG_6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232248" cy="2215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Мои документы\Мои рисунки\Изображение\IMG_6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2952328" cy="2214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Мои документы\Мои рисунки\Изображение\Изображение 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400207" cy="2160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Admin\Мои документы\Мои рисунки\Изображение\Изображение 298.jpg"/>
          <p:cNvPicPr>
            <a:picLocks noChangeAspect="1" noChangeArrowheads="1"/>
          </p:cNvPicPr>
          <p:nvPr/>
        </p:nvPicPr>
        <p:blipFill>
          <a:blip r:embed="rId6" cstate="print"/>
          <a:srcRect t="6923" b="20388"/>
          <a:stretch>
            <a:fillRect/>
          </a:stretch>
        </p:blipFill>
        <p:spPr bwMode="auto">
          <a:xfrm>
            <a:off x="5868144" y="1196752"/>
            <a:ext cx="277391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Admin\Мои документы\Мои рисунки\Изображение\Изображение 2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573016"/>
            <a:ext cx="2592435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560" y="6021288"/>
            <a:ext cx="774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Делать оригами можно самостоятельно, но в компании учиться приятнее!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SpObkAvWGwGjVT7S-YBo-N8DxZmA-bFdN91K5Pad15-UVfQFQ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180216"/>
            <a:ext cx="2875496" cy="555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Оригами на свежем воздухе</a:t>
            </a:r>
            <a:endParaRPr lang="ru-RU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C:\Users\admin\Desktop\фотки\IMG_693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484784"/>
            <a:ext cx="266429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admin\Desktop\фотки\IMG_69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1628800"/>
            <a:ext cx="259228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23928" y="3501008"/>
            <a:ext cx="4032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Солнечная фото рамка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площадка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s://pp.vk.me/c624523/v624523877/413e7/edxEVp7hc6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2765276" cy="2073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https://pp.vk.me/c624523/v624523877/41411/i7Np_EYRCE8.jpg"/>
          <p:cNvPicPr>
            <a:picLocks noChangeAspect="1" noChangeArrowheads="1"/>
          </p:cNvPicPr>
          <p:nvPr/>
        </p:nvPicPr>
        <p:blipFill>
          <a:blip r:embed="rId6" cstate="print"/>
          <a:srcRect l="15385" t="201" b="12619"/>
          <a:stretch>
            <a:fillRect/>
          </a:stretch>
        </p:blipFill>
        <p:spPr bwMode="auto">
          <a:xfrm>
            <a:off x="4067944" y="4077072"/>
            <a:ext cx="2702418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979712" y="6165305"/>
            <a:ext cx="378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Читальный зал под открытым небом</a:t>
            </a:r>
          </a:p>
          <a:p>
            <a:r>
              <a:rPr lang="ru-RU" sz="1400" b="1" dirty="0" smtClean="0"/>
              <a:t>Мастер- класс « Тюльпаны»</a:t>
            </a:r>
            <a:endParaRPr lang="ru-RU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работы в Великом Устюге на Международном конкурсе открыток «С Днём рождения Дед Мороз!»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5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247243">
            <a:off x="941347" y="1834722"/>
            <a:ext cx="2808312" cy="3771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8" name="Picture 4" descr="https://pp.vk.me/c622130/v622130371/462ab/HMZ0_pFE1I8.jpg"/>
          <p:cNvPicPr>
            <a:picLocks noChangeAspect="1" noChangeArrowheads="1"/>
          </p:cNvPicPr>
          <p:nvPr/>
        </p:nvPicPr>
        <p:blipFill>
          <a:blip r:embed="rId3" cstate="print"/>
          <a:srcRect l="31291" t="1881" r="13637"/>
          <a:stretch>
            <a:fillRect/>
          </a:stretch>
        </p:blipFill>
        <p:spPr bwMode="auto">
          <a:xfrm rot="282579">
            <a:off x="4865392" y="1884719"/>
            <a:ext cx="2880320" cy="3757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E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167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МБУК «Чернушинская  ГБС» ДТО Дизайн-студия «Бумажная симфония»  при городской детской библиотеке Ф.№2</vt:lpstr>
      <vt:lpstr>Провинциальный городок С названьем ласковым - Чернушка. За час и вдоль, и поперёк В него сумеешь окунуться. Н.В.Бадина</vt:lpstr>
      <vt:lpstr>Слайд 3</vt:lpstr>
      <vt:lpstr>Памятники Чернушки </vt:lpstr>
      <vt:lpstr> </vt:lpstr>
      <vt:lpstr>Калейдоскоп поделок «Детские руки творят добро»</vt:lpstr>
      <vt:lpstr>Слайд 7</vt:lpstr>
      <vt:lpstr>Оригами на свежем воздухе</vt:lpstr>
      <vt:lpstr>Наши работы в Великом Устюге на Международном конкурсе открыток «С Днём рождения Дед Мороз!»</vt:lpstr>
      <vt:lpstr>Слайд 10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Дизайн-студия «Бумажная симфония» при городской детской библиотеке Ф.№2</dc:title>
  <dc:creator>User</dc:creator>
  <cp:lastModifiedBy>User</cp:lastModifiedBy>
  <cp:revision>33</cp:revision>
  <dcterms:created xsi:type="dcterms:W3CDTF">2016-05-11T07:09:53Z</dcterms:created>
  <dcterms:modified xsi:type="dcterms:W3CDTF">2016-05-12T11:04:40Z</dcterms:modified>
</cp:coreProperties>
</file>